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9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0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0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3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3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1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0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3784-B2F0-3B4F-8AC4-1B1B628F2234}" type="datetimeFigureOut">
              <a:rPr lang="en-US" smtClean="0"/>
              <a:t>4/19/14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6F855-1A21-3949-8A24-9A76BB95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7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710" y="2933701"/>
            <a:ext cx="3799187" cy="36168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7151" y="536588"/>
            <a:ext cx="653255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American Typewriter"/>
                <a:cs typeface="American Typewriter"/>
              </a:rPr>
              <a:t>Subtracting Using </a:t>
            </a:r>
          </a:p>
          <a:p>
            <a:pPr algn="ctr"/>
            <a:r>
              <a:rPr lang="en-US" sz="5400" b="1" dirty="0" smtClean="0">
                <a:latin typeface="American Typewriter"/>
                <a:cs typeface="American Typewriter"/>
              </a:rPr>
              <a:t>Bar Graphs</a:t>
            </a:r>
            <a:endParaRPr lang="en-US" sz="5400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17533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 rot="1133008">
            <a:off x="4124519" y="887299"/>
            <a:ext cx="5020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merican Typewriter"/>
                <a:cs typeface="American Typewriter"/>
              </a:rPr>
              <a:t>How many more students liked </a:t>
            </a:r>
          </a:p>
          <a:p>
            <a:r>
              <a:rPr lang="en-US" sz="2400" b="1" dirty="0">
                <a:latin typeface="American Typewriter"/>
                <a:cs typeface="American Typewriter"/>
              </a:rPr>
              <a:t>b</a:t>
            </a:r>
            <a:r>
              <a:rPr lang="en-US" sz="2400" b="1" dirty="0" smtClean="0">
                <a:latin typeface="American Typewriter"/>
                <a:cs typeface="American Typewriter"/>
              </a:rPr>
              <a:t>lueberries more than grapes?</a:t>
            </a:r>
            <a:endParaRPr lang="en-US" sz="2400" b="1" dirty="0">
              <a:latin typeface="American Typewriter"/>
              <a:cs typeface="American Typewrit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98105" y="3475789"/>
            <a:ext cx="92442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 40</a:t>
            </a:r>
          </a:p>
          <a:p>
            <a:r>
              <a:rPr lang="en-US" sz="4400" u="sng" dirty="0" smtClean="0"/>
              <a:t>-_5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35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136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 rot="1133008">
            <a:off x="4124519" y="887299"/>
            <a:ext cx="5020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merican Typewriter"/>
                <a:cs typeface="American Typewriter"/>
              </a:rPr>
              <a:t>How many more students liked </a:t>
            </a:r>
          </a:p>
          <a:p>
            <a:r>
              <a:rPr lang="en-US" sz="2400" b="1" dirty="0">
                <a:latin typeface="American Typewriter"/>
                <a:cs typeface="American Typewriter"/>
              </a:rPr>
              <a:t>o</a:t>
            </a:r>
            <a:r>
              <a:rPr lang="en-US" sz="2400" b="1" dirty="0" smtClean="0">
                <a:latin typeface="American Typewriter"/>
                <a:cs typeface="American Typewriter"/>
              </a:rPr>
              <a:t>ranges more than grapes?</a:t>
            </a:r>
            <a:endParaRPr lang="en-US" sz="2400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82400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 rot="1133008">
            <a:off x="4124519" y="887299"/>
            <a:ext cx="5020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merican Typewriter"/>
                <a:cs typeface="American Typewriter"/>
              </a:rPr>
              <a:t>How many more students liked </a:t>
            </a:r>
          </a:p>
          <a:p>
            <a:r>
              <a:rPr lang="en-US" sz="2400" b="1" dirty="0" smtClean="0">
                <a:latin typeface="American Typewriter"/>
                <a:cs typeface="American Typewriter"/>
              </a:rPr>
              <a:t>oranges than grapes?</a:t>
            </a:r>
            <a:endParaRPr lang="en-US" sz="2400" b="1" dirty="0">
              <a:latin typeface="American Typewriter"/>
              <a:cs typeface="American Typewrit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98105" y="3475789"/>
            <a:ext cx="92442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 30</a:t>
            </a:r>
          </a:p>
          <a:p>
            <a:r>
              <a:rPr lang="en-US" sz="4400" u="sng" dirty="0" smtClean="0"/>
              <a:t>-_5</a:t>
            </a:r>
          </a:p>
          <a:p>
            <a:r>
              <a:rPr lang="en-US" sz="4400" dirty="0"/>
              <a:t> 2</a:t>
            </a:r>
            <a:r>
              <a:rPr lang="en-US" sz="4400" dirty="0" smtClean="0"/>
              <a:t>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1099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 rot="1133008">
            <a:off x="4124519" y="887299"/>
            <a:ext cx="5020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merican Typewriter"/>
                <a:cs typeface="American Typewriter"/>
              </a:rPr>
              <a:t>How many more students liked </a:t>
            </a:r>
          </a:p>
          <a:p>
            <a:r>
              <a:rPr lang="en-US" sz="2400" b="1" dirty="0" smtClean="0">
                <a:latin typeface="American Typewriter"/>
                <a:cs typeface="American Typewriter"/>
              </a:rPr>
              <a:t>apples more than kiwi?</a:t>
            </a:r>
            <a:endParaRPr lang="en-US" sz="2400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84682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 rot="1133008">
            <a:off x="4124519" y="887299"/>
            <a:ext cx="5020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merican Typewriter"/>
                <a:cs typeface="American Typewriter"/>
              </a:rPr>
              <a:t>How many more students liked </a:t>
            </a:r>
          </a:p>
          <a:p>
            <a:r>
              <a:rPr lang="en-US" sz="2400" b="1" dirty="0" smtClean="0">
                <a:latin typeface="American Typewriter"/>
                <a:cs typeface="American Typewriter"/>
              </a:rPr>
              <a:t>oranges than grapes?</a:t>
            </a:r>
            <a:endParaRPr lang="en-US" sz="2400" b="1" dirty="0">
              <a:latin typeface="American Typewriter"/>
              <a:cs typeface="American Typewrit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98105" y="3475789"/>
            <a:ext cx="9293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 35</a:t>
            </a:r>
          </a:p>
          <a:p>
            <a:r>
              <a:rPr lang="en-US" sz="4400" u="sng" dirty="0" smtClean="0"/>
              <a:t>-25</a:t>
            </a:r>
          </a:p>
          <a:p>
            <a:r>
              <a:rPr lang="en-US" sz="4400" dirty="0"/>
              <a:t> 1</a:t>
            </a:r>
            <a:r>
              <a:rPr lang="en-US" sz="4400" dirty="0" smtClean="0"/>
              <a:t>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2473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2523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2555965"/>
            <a:ext cx="3957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If you see the words </a:t>
            </a:r>
          </a:p>
          <a:p>
            <a:r>
              <a:rPr lang="en-US" sz="2800" b="1" u="sng" dirty="0" smtClean="0">
                <a:latin typeface="American Typewriter"/>
                <a:cs typeface="American Typewriter"/>
              </a:rPr>
              <a:t>HOW MANY MORE</a:t>
            </a:r>
          </a:p>
        </p:txBody>
      </p:sp>
    </p:spTree>
    <p:extLst>
      <p:ext uri="{BB962C8B-B14F-4D97-AF65-F5344CB8AC3E}">
        <p14:creationId xmlns:p14="http://schemas.microsoft.com/office/powerpoint/2010/main" val="310509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23 0.00186 L -0.45827 -0.04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2" y="-2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57631" y="1702665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latin typeface="American Typewriter"/>
                <a:cs typeface="American Typewriter"/>
              </a:rPr>
              <a:t>DON’T FORGET TO…</a:t>
            </a:r>
            <a:endParaRPr lang="en-US" sz="4000" b="1" dirty="0" smtClean="0">
              <a:latin typeface="American Typewriter"/>
              <a:cs typeface="American Typewriter"/>
            </a:endParaRPr>
          </a:p>
          <a:p>
            <a:pPr algn="ctr"/>
            <a:r>
              <a:rPr lang="en-US" sz="4400" b="1" u="sng" dirty="0" smtClean="0">
                <a:latin typeface="American Typewriter"/>
                <a:cs typeface="American Typewriter"/>
              </a:rPr>
              <a:t>SUBTRACT!!!!</a:t>
            </a:r>
            <a:endParaRPr lang="en-US" sz="4400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9632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01921" y="2164330"/>
            <a:ext cx="2688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American Typewriter"/>
                <a:cs typeface="American Typewriter"/>
              </a:rPr>
              <a:t>Why?</a:t>
            </a:r>
            <a:endParaRPr lang="en-US" sz="7200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06514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19" y="1084688"/>
            <a:ext cx="4632068" cy="44097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19605" y="1318610"/>
            <a:ext cx="26885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51155" y="387684"/>
            <a:ext cx="55065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b="1" dirty="0" smtClean="0"/>
              <a:t>The question asks you to find</a:t>
            </a:r>
          </a:p>
          <a:p>
            <a:r>
              <a:rPr lang="en-US" sz="2800" b="1" dirty="0" smtClean="0"/>
              <a:t>how much more one fruit was </a:t>
            </a:r>
          </a:p>
          <a:p>
            <a:r>
              <a:rPr lang="en-US" sz="2800" b="1" dirty="0" smtClean="0"/>
              <a:t>voted for than another.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58105" y="177267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Basically, it is asking you to find the difference.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478418" y="2802099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As you know when you</a:t>
            </a:r>
          </a:p>
          <a:p>
            <a:r>
              <a:rPr lang="en-US" sz="2800" b="1" dirty="0" smtClean="0"/>
              <a:t>find the difference, you are </a:t>
            </a:r>
          </a:p>
          <a:p>
            <a:r>
              <a:rPr lang="en-US" sz="2800" b="1" dirty="0"/>
              <a:t>a</a:t>
            </a:r>
            <a:r>
              <a:rPr lang="en-US" sz="2800" b="1" dirty="0" smtClean="0"/>
              <a:t>nswering a subtraction </a:t>
            </a:r>
          </a:p>
          <a:p>
            <a:r>
              <a:rPr lang="en-US" sz="2800" b="1" dirty="0" smtClean="0"/>
              <a:t>problem.</a:t>
            </a:r>
          </a:p>
        </p:txBody>
      </p:sp>
    </p:spTree>
    <p:extLst>
      <p:ext uri="{BB962C8B-B14F-4D97-AF65-F5344CB8AC3E}">
        <p14:creationId xmlns:p14="http://schemas.microsoft.com/office/powerpoint/2010/main" val="174835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2" name="Rectangle 1"/>
          <p:cNvSpPr/>
          <p:nvPr/>
        </p:nvSpPr>
        <p:spPr>
          <a:xfrm rot="1029055">
            <a:off x="5186947" y="2164331"/>
            <a:ext cx="360355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American Typewriter"/>
                <a:cs typeface="American Typewriter"/>
              </a:rPr>
              <a:t>Let’s Practice!</a:t>
            </a:r>
            <a:endParaRPr lang="en-US" sz="7200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507486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 rot="1133008">
            <a:off x="4124519" y="887299"/>
            <a:ext cx="5020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merican Typewriter"/>
                <a:cs typeface="American Typewriter"/>
              </a:rPr>
              <a:t>How many more students liked </a:t>
            </a:r>
          </a:p>
          <a:p>
            <a:r>
              <a:rPr lang="en-US" sz="2400" b="1" dirty="0" smtClean="0">
                <a:latin typeface="American Typewriter"/>
                <a:cs typeface="American Typewriter"/>
              </a:rPr>
              <a:t>apples more than oranges?</a:t>
            </a:r>
            <a:endParaRPr lang="en-US" sz="2400" b="1" dirty="0">
              <a:latin typeface="American Typewriter"/>
              <a:cs typeface="American Typewrite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840" y="2269290"/>
            <a:ext cx="381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89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 rot="1133008">
            <a:off x="4124519" y="887299"/>
            <a:ext cx="5020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merican Typewriter"/>
                <a:cs typeface="American Typewriter"/>
              </a:rPr>
              <a:t>How many more students liked </a:t>
            </a:r>
          </a:p>
          <a:p>
            <a:r>
              <a:rPr lang="en-US" sz="2400" b="1" dirty="0">
                <a:latin typeface="American Typewriter"/>
                <a:cs typeface="American Typewriter"/>
              </a:rPr>
              <a:t>a</a:t>
            </a:r>
            <a:r>
              <a:rPr lang="en-US" sz="2400" b="1" dirty="0" smtClean="0">
                <a:latin typeface="American Typewriter"/>
                <a:cs typeface="American Typewriter"/>
              </a:rPr>
              <a:t>pples more than oranges?</a:t>
            </a:r>
            <a:endParaRPr lang="en-US" sz="2400" b="1" dirty="0">
              <a:latin typeface="American Typewriter"/>
              <a:cs typeface="American Typewrit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98105" y="3475789"/>
            <a:ext cx="9809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 35</a:t>
            </a:r>
          </a:p>
          <a:p>
            <a:r>
              <a:rPr lang="en-US" sz="4400" u="sng" dirty="0" smtClean="0"/>
              <a:t>-30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483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94" y="910904"/>
            <a:ext cx="5196973" cy="494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827" y="387684"/>
            <a:ext cx="297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merican Typewriter"/>
                <a:cs typeface="American Typewriter"/>
              </a:rPr>
              <a:t>Favorite Fruits</a:t>
            </a:r>
            <a:endParaRPr lang="en-US" sz="2800" b="1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 rot="1133008">
            <a:off x="4124519" y="887299"/>
            <a:ext cx="5020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merican Typewriter"/>
                <a:cs typeface="American Typewriter"/>
              </a:rPr>
              <a:t>How many more students liked </a:t>
            </a:r>
          </a:p>
          <a:p>
            <a:r>
              <a:rPr lang="en-US" sz="2400" b="1" dirty="0" smtClean="0">
                <a:latin typeface="American Typewriter"/>
                <a:cs typeface="American Typewriter"/>
              </a:rPr>
              <a:t>blueberries more than grapes?</a:t>
            </a:r>
            <a:endParaRPr lang="en-US" sz="2400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8770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198</Words>
  <Application>Microsoft Macintosh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</dc:creator>
  <cp:lastModifiedBy>Ciara</cp:lastModifiedBy>
  <cp:revision>6</cp:revision>
  <dcterms:created xsi:type="dcterms:W3CDTF">2014-03-26T19:09:14Z</dcterms:created>
  <dcterms:modified xsi:type="dcterms:W3CDTF">2014-04-19T16:15:29Z</dcterms:modified>
</cp:coreProperties>
</file>