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5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2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0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7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9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7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32BB-6E32-414C-B7FF-49C5C05BAB6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CB3F-626E-9B40-B2AB-366BEADD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1309593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917" y="4937843"/>
            <a:ext cx="8513893" cy="1752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  What time does the taxi arrive in Elmhurst?</a:t>
            </a:r>
            <a:endParaRPr lang="en-US" sz="4000" b="1" dirty="0">
              <a:solidFill>
                <a:srgbClr val="3366FF"/>
              </a:solidFill>
              <a:latin typeface="TTGStickyBun"/>
              <a:cs typeface="TTGStickyBun"/>
            </a:endParaRP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3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917" y="4937843"/>
            <a:ext cx="8513893" cy="1752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  What time does the City taxi arrive in Winchester?</a:t>
            </a:r>
            <a:endParaRPr lang="en-US" sz="4000" b="1" dirty="0">
              <a:solidFill>
                <a:srgbClr val="3366FF"/>
              </a:solidFill>
              <a:latin typeface="TTGStickyBun"/>
              <a:cs typeface="TTGStickyBun"/>
            </a:endParaRP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9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692" y="4798273"/>
            <a:ext cx="8513893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  How long does it take the City Taxi to travel from Frostburg to Elmhurst?</a:t>
            </a:r>
            <a:endParaRPr lang="en-US" sz="4000" b="1" dirty="0">
              <a:solidFill>
                <a:srgbClr val="3366FF"/>
              </a:solidFill>
              <a:latin typeface="TTGStickyBun"/>
              <a:cs typeface="TTGStickyBun"/>
            </a:endParaRP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7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692" y="4798273"/>
            <a:ext cx="8513893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  If I arrive at the stations in Frostburg  at 8:03, which transportation companies could I ride on?</a:t>
            </a:r>
            <a:endParaRPr lang="en-US" sz="4000" b="1" dirty="0">
              <a:solidFill>
                <a:srgbClr val="3366FF"/>
              </a:solidFill>
              <a:latin typeface="TTGStickyBun"/>
              <a:cs typeface="TTGStickyBun"/>
            </a:endParaRP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8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692" y="4798273"/>
            <a:ext cx="8513893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  If I arrive at the station in Badger Farm at 8:25, which companies could I ride with?</a:t>
            </a:r>
            <a:endParaRPr lang="en-US" sz="4000" b="1" dirty="0">
              <a:solidFill>
                <a:srgbClr val="3366FF"/>
              </a:solidFill>
              <a:latin typeface="TTGStickyBun"/>
              <a:cs typeface="TTGStickyBun"/>
            </a:endParaRP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692" y="4798273"/>
            <a:ext cx="8513893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If I left Badger Farm at 8:12, which company did I use to travel?</a:t>
            </a: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4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692" y="4798273"/>
            <a:ext cx="8513893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3366FF"/>
                </a:solidFill>
                <a:latin typeface="TTGStickyBun"/>
                <a:cs typeface="TTGStickyBun"/>
              </a:rPr>
              <a:t>If I left Elmhurst at 8:35, which company did I use to travel?</a:t>
            </a:r>
          </a:p>
        </p:txBody>
      </p:sp>
      <p:pic>
        <p:nvPicPr>
          <p:cNvPr id="5" name="Picture 4" descr="Screen Shot 2014-05-07 at 1.42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7028" r="5806" b="6868"/>
          <a:stretch/>
        </p:blipFill>
        <p:spPr>
          <a:xfrm>
            <a:off x="555685" y="535755"/>
            <a:ext cx="8057438" cy="39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5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116</Words>
  <Application>Microsoft Macintosh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</dc:creator>
  <cp:lastModifiedBy>Ciara</cp:lastModifiedBy>
  <cp:revision>4</cp:revision>
  <dcterms:created xsi:type="dcterms:W3CDTF">2014-05-07T18:42:49Z</dcterms:created>
  <dcterms:modified xsi:type="dcterms:W3CDTF">2014-05-07T19:32:35Z</dcterms:modified>
</cp:coreProperties>
</file>